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65" r:id="rId3"/>
    <p:sldId id="266" r:id="rId4"/>
    <p:sldId id="268" r:id="rId5"/>
    <p:sldId id="269" r:id="rId6"/>
    <p:sldId id="272" r:id="rId7"/>
    <p:sldId id="27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A45BA-85DA-DD6A-C4F1-5A21128FE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80D38-8E9E-248B-BA96-0B41DA0002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Ma présentation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2EEC3F-F805-8376-950F-BFB5D1846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Examen </a:t>
            </a:r>
          </a:p>
        </p:txBody>
      </p:sp>
    </p:spTree>
    <p:extLst>
      <p:ext uri="{BB962C8B-B14F-4D97-AF65-F5344CB8AC3E}">
        <p14:creationId xmlns:p14="http://schemas.microsoft.com/office/powerpoint/2010/main" val="395248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4CEFA-59F6-713B-8224-1F7548E6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 SITUATION DE SIMULATION PROFESSIONNELLE CAS d’examen CHOISIT PAR LES EXPERT·E·S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08F987-9126-F56D-6B3F-A57BCEB4A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55633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CA43BB-A7E2-DAAF-4162-53241E66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SOUS-TÂCHE 1 - Mon analyse</a:t>
            </a:r>
            <a:br>
              <a:rPr lang="fr-CH" dirty="0"/>
            </a:b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FD957-5FFC-D163-4121-43A40DDE3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7782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0E4EB-C12F-2866-BE2F-8C08E337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SOUS-TÂCHE 2 – MES PROPOSITIONS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2D8E56-98B8-3626-076D-E827A18A8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8215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CDE058-FEDA-526E-0FDC-B40CE049F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SOUS-TÂCHE 3 – MA </a:t>
            </a:r>
            <a:r>
              <a:rPr lang="fr-CH" dirty="0" err="1"/>
              <a:t>PRéSENTATION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A4C741-0E49-6EDD-78AB-C2835A4C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8626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EC1FF-4159-4E58-FB3C-91BB01016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6B1E9B-1A8E-0E97-0B69-3582AB12A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6479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91B012-84CA-94E0-2EE7-42A050D2C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4B196F-33EA-C25F-B987-DE4200DA9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9162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55562-BCE3-DF00-C4AA-FED312C8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Merci pour votre écoute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521801-350E-737D-5C10-A15B2C0E9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Avez-vous des questions ? </a:t>
            </a:r>
          </a:p>
        </p:txBody>
      </p:sp>
    </p:spTree>
    <p:extLst>
      <p:ext uri="{BB962C8B-B14F-4D97-AF65-F5344CB8AC3E}">
        <p14:creationId xmlns:p14="http://schemas.microsoft.com/office/powerpoint/2010/main" val="163267893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103</TotalTime>
  <Words>42</Words>
  <Application>Microsoft Office PowerPoint</Application>
  <PresentationFormat>Grand écran</PresentationFormat>
  <Paragraphs>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Galerie</vt:lpstr>
      <vt:lpstr>Ma présentation</vt:lpstr>
      <vt:lpstr>LA SITUATION DE SIMULATION PROFESSIONNELLE CAS d’examen CHOISIT PAR LES EXPERT·E·S</vt:lpstr>
      <vt:lpstr>SOUS-TÂCHE 1 - Mon analyse </vt:lpstr>
      <vt:lpstr>SOUS-TÂCHE 2 – MES PROPOSITIONS</vt:lpstr>
      <vt:lpstr>SOUS-TÂCHE 3 – MA PRéSENTATION</vt:lpstr>
      <vt:lpstr>Présentation PowerPoint</vt:lpstr>
      <vt:lpstr>Présentation PowerPoint</vt:lpstr>
      <vt:lpstr>Merci pour votre écoute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Reymond Magali</dc:creator>
  <cp:lastModifiedBy>Giblaine Laëtitia</cp:lastModifiedBy>
  <cp:revision>6</cp:revision>
  <dcterms:created xsi:type="dcterms:W3CDTF">2025-12-04T12:19:38Z</dcterms:created>
  <dcterms:modified xsi:type="dcterms:W3CDTF">2025-12-16T15:33:00Z</dcterms:modified>
</cp:coreProperties>
</file>